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2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3C863-8FBD-4B79-801E-CBC512EEC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EE8D76-C57F-4B76-B7A9-0BD844F51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CCC4EB-CEC7-4E97-8884-96D61D71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ECEC33-F296-41E6-9152-1B7BC6E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DD4B2C-CEC1-40E5-8C5B-F544F507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37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2E9AC-1977-457D-A627-3888D3F4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F3AF12-CFF8-4B4E-A413-79ECED9FD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372D4E-1113-4508-8250-F946EAAE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D19C03-A8DD-497E-B4E6-378FE32F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0AEB8C-8F8D-48C8-A0D2-E1E79D86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33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8ED95E-4B04-4F60-AA4D-E9C605FFC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6E820C-F552-4C3A-9FF6-75C03B4D8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482DC1-6824-4C03-A03B-9C94C841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EA6155-E5B1-4BFB-8B79-42F542FD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42499E-14AD-448E-B67D-0394B504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51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89B4-3E03-4F54-814C-4ABB8AC0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4DAFB4-306E-4825-B1F2-469AAC0B8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A0E2E-9837-4DAB-BADB-E3AB4D70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8E0672-1B47-4190-BA18-DB4BECC8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A5EC91-4955-416A-BE88-4ECBC0B6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09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C42DD-010E-43D4-AAA0-6722BDAF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36886E-ED81-4A8D-8BFC-27E688A5E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E78014-E7C0-4591-B40E-8869A3752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674D9D-9508-4DBB-B39F-6BDA3BEF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E58FB1-3F93-4A0F-91B7-1F78D1001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76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C4B73-6329-422E-A03D-B91F75AD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842634-A775-4B3C-B478-482D57EDF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47E836-AD53-4039-8651-CEF5FD83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C797DB-8D1B-4F70-8813-377666A7C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90D86D-CCEA-49ED-8ADA-BC64CF17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81C503-6FEF-4F27-AA39-CD09B174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47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6BE83-092F-4B34-8042-60EA9BAF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9BD00-F649-480C-89A2-555EEA96E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556CEF-A862-4D9F-A19F-FB7BC1C95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666073-A317-4AFA-BF33-F616D2559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2E19AF0-A3A8-49F5-9001-6DAAA0FF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E4B763-BAA3-4484-93DB-4527D5C30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4EFDB9-08A5-43BB-AA11-DE124FF4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A30E2A-FAFF-4A60-884F-E53EE938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029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7EFC4-03AD-4849-9D76-9C9F2DB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FF2CEB-EA42-4AD2-80D4-564A17E2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2E0E23-1BAE-47BD-A865-565B4C4B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569AB8-1854-46E6-AE86-3FA276B3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56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4BC45F-2E76-4B5E-896B-9E07970A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809E47-25B5-4BCF-9A2F-B0ED54E0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BA13CD-2D13-4CB1-9CB1-22FA91B7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02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605E6-9660-4261-AC2D-9F215FF5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51E2B1-BA19-4F2E-8357-07DAA8BEF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68443A-7E57-4CF3-BD9A-AB7F20744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F6E430-A671-4B30-970A-7FAB525C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994EB8-9078-4A35-AA07-DBAFF311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C766CF-D56C-446F-ACDA-38E5AA64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74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4C420-F950-4252-96C3-993E272C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A98E36-89B5-456B-957A-E65AE249E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16781-FD9B-4A84-B6AC-3372DEA1C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F76FCB-8E7A-4EBD-AA5A-211DCB45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2D7261-8EC1-4FA0-924D-A8563ED0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5EEDF2-4B10-4890-A4E6-043B5462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703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60CE8-840E-4CA2-9C40-97D6E5FC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5BFAD5-1558-405F-AB88-1032E894A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DC4E6-7D0E-4299-822E-1745E2924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FDCC8-F835-43E9-ADAE-71712DCB7D6F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C9F243-6111-448B-BF9D-7580D3901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684573-3A01-4865-B842-3CD2294BC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AAAAD-3A2A-4DCB-B335-4B8C169EC0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12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B090E1-7D77-4A5D-9B52-898CAEED5290}"/>
              </a:ext>
            </a:extLst>
          </p:cNvPr>
          <p:cNvSpPr txBox="1">
            <a:spLocks/>
          </p:cNvSpPr>
          <p:nvPr/>
        </p:nvSpPr>
        <p:spPr>
          <a:xfrm>
            <a:off x="2136676" y="0"/>
            <a:ext cx="7918648" cy="1584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автономное профессиональное образовательное учреждение </a:t>
            </a:r>
            <a:br>
              <a:rPr lang="ru-RU" sz="1600" dirty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Вологодской области </a:t>
            </a:r>
            <a:br>
              <a:rPr lang="ru-RU" sz="1600" dirty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«Вологодский колледж связи и информационных технологий»</a:t>
            </a:r>
            <a:br>
              <a:rPr lang="ru-RU" sz="1600" dirty="0">
                <a:latin typeface="Times New Roman" pitchFamily="18" charset="0"/>
                <a:cs typeface="Times New Roman" pitchFamily="18" charset="0"/>
              </a:rPr>
            </a:b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600" dirty="0"/>
              <a:t/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E67ED4-56E8-48C5-9B1C-F2371FAB793F}"/>
              </a:ext>
            </a:extLst>
          </p:cNvPr>
          <p:cNvSpPr txBox="1">
            <a:spLocks/>
          </p:cNvSpPr>
          <p:nvPr/>
        </p:nvSpPr>
        <p:spPr>
          <a:xfrm>
            <a:off x="5717218" y="4974447"/>
            <a:ext cx="6129551" cy="158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Квалификационную выпускную работу выполнил студент </a:t>
            </a: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гр. ИСП 419р: Ефимов Е.А.</a:t>
            </a:r>
          </a:p>
          <a:p>
            <a:pPr algn="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Руководитель работы: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Дусанюк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Р.А.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62C4A-870C-4128-8A5A-383980D92664}"/>
              </a:ext>
            </a:extLst>
          </p:cNvPr>
          <p:cNvSpPr txBox="1"/>
          <p:nvPr/>
        </p:nvSpPr>
        <p:spPr>
          <a:xfrm>
            <a:off x="1614626" y="1584175"/>
            <a:ext cx="89627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Проектирование и разработка веб-приложения для секции бокса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3F8ACE7-1D4C-40A0-BB6B-13B20384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C171FF7-A1DC-483F-A444-CDD72BBB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на репозиторий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AA2AAC-B5BC-4E30-B2E9-EB220DEC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49090E-A737-4A83-A4EF-AC1C528A6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BF559F-78C9-476F-A880-985D265A3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4B7A6B-8C9C-472E-BA54-7AE0FE8F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B2B5FF7-3718-4D43-BA8E-26C337F5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675413-4D68-4F08-9C10-C669E5857019}"/>
              </a:ext>
            </a:extLst>
          </p:cNvPr>
          <p:cNvSpPr txBox="1"/>
          <p:nvPr/>
        </p:nvSpPr>
        <p:spPr>
          <a:xfrm>
            <a:off x="1404891" y="2183268"/>
            <a:ext cx="506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https://github.com/OneupO/VKR-web-app-Typhoon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7D7DBC-DBC6-47F5-AE8A-A7160F44A3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53268" y="2807655"/>
            <a:ext cx="5175250" cy="3176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940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A90E4AD-2DE8-4661-ACAD-2FC350C28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1281334" cy="2462210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D2CD378E-36FA-40CF-AF49-60931C7C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207" y="3266170"/>
            <a:ext cx="8913586" cy="1325563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D13A1B06-06A9-4BB1-A3CC-34B6B37AC6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A53A72ED-DFC1-4901-8160-99E9C30BE9A4}"/>
              </a:ext>
            </a:extLst>
          </p:cNvPr>
          <p:cNvSpPr txBox="1">
            <a:spLocks/>
          </p:cNvSpPr>
          <p:nvPr/>
        </p:nvSpPr>
        <p:spPr>
          <a:xfrm>
            <a:off x="4083957" y="1560060"/>
            <a:ext cx="4024086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8C8C396-83C5-4294-AF24-30822D694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1281334" cy="246221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BFDAB43-603D-4293-97B0-DD774842F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0894337" y="4395790"/>
            <a:ext cx="1281334" cy="246221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D3EB76-0149-4A0C-906E-A3664585E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0894337" y="1052287"/>
            <a:ext cx="1281334" cy="246221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AC057CA-EB58-4024-801F-36087E25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7484" y="5498895"/>
            <a:ext cx="906193" cy="90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47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A2A66-FC7E-470C-8AA0-22D6AAC9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C52D-977C-4F1E-B08E-13AC6F82E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1775"/>
          </a:xfrm>
        </p:spPr>
        <p:txBody>
          <a:bodyPr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бокса. 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2162F-A7C3-4A09-8FD4-D45F8216B487}"/>
              </a:ext>
            </a:extLst>
          </p:cNvPr>
          <p:cNvSpPr txBox="1"/>
          <p:nvPr/>
        </p:nvSpPr>
        <p:spPr>
          <a:xfrm>
            <a:off x="838200" y="2576512"/>
            <a:ext cx="7269480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</a:t>
            </a:r>
            <a:r>
              <a:rPr lang="ru-RU" sz="24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выпускной квалификационной работы:</a:t>
            </a:r>
            <a:endParaRPr lang="ru-RU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Исследовать предметную область разработки веб-приложения.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конкурентов и определение основных требований к веб-приложению.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структуры и дизайна веб-приложения.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Вёрстка веб-приложения.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бэкэнда веб-приложения.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и оптимизация веб-приложения. 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F354A-AB90-4BAD-8CB3-3C8AAC7571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875899" cy="24622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C3136-9D07-48C0-B02C-C33C8331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875899" cy="24622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8F712D-01A8-444F-B2BE-40D10965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338559" y="4395790"/>
            <a:ext cx="837110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34791C-0C7D-4EAB-8496-A3B529C61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338559" y="1052287"/>
            <a:ext cx="837110" cy="246221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B9829FC-40A8-4AF3-886D-6D442B71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56225">
            <a:off x="209492" y="365957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4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41A0BF-B25C-45EB-851D-117B9C253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ADAE2E-E23A-4124-B617-96000F327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3C7944D-DEC3-4CE5-B4A6-304DD2F37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2672A80-81B9-4951-A30D-79A34F75D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157BA931-5A81-4FBC-B536-03525C7E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43886" y="872674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686ADAE-60E6-45B0-98E0-E5960C057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721" y="1283267"/>
            <a:ext cx="3042557" cy="5207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макета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46CC52-0274-445A-8724-328BA0C4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346DC8-4AB2-4E98-BAC6-40968CB4E1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50" y="1807629"/>
            <a:ext cx="3558047" cy="486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30A285-DD4C-46FE-A203-872ADF0DA4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509" y="1803967"/>
            <a:ext cx="3807880" cy="48649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D382950-B480-4525-ABE0-6120715D814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67" y="1803967"/>
            <a:ext cx="3350111" cy="4861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0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320CCBC4-4CC9-4193-BDE5-2F218260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017" y="1195841"/>
            <a:ext cx="3741965" cy="5207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дизайна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C405C41-CC1D-4C56-89C8-DF05C0C2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9A6CC1A-8673-4294-85BC-9675098D5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C8378F-47E9-4194-BA25-7EFE88242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2706A0-0849-4D56-8FD1-23FFD1575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5BA851-9862-47A9-96A4-C5EE767C7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E26E104-18C3-4F0C-97C7-7471422F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8801">
            <a:off x="8528277" y="854644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79A711-7888-4317-94AD-2684E558FD6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1825973"/>
            <a:ext cx="2923491" cy="48205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7E66D63-9F77-4846-A71A-4AA6AE21F6E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91" y="1825973"/>
            <a:ext cx="3010814" cy="481229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FBF1B6-ECD1-4DEA-A15B-08F9978DB80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62" y="1782581"/>
            <a:ext cx="3821393" cy="4863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66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B57FE-0F2C-46D3-A2C5-9A5A1C9A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A91565-9ABF-488A-A2F3-D933F5C15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Вёрстка веб-приложения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AD4279-77C3-4DCB-872F-BEB4FDDEAD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071235"/>
            <a:ext cx="3791857" cy="39795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F1AB12-065E-4D1F-9F05-6F32D3C7BA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73092" y="2439036"/>
            <a:ext cx="3752259" cy="32439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46889C-7ABA-44FF-8514-FDDE103788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46171" y="2775813"/>
            <a:ext cx="3010807" cy="35167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AC1B7D-A662-45CE-BB2D-96266EB153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C29318-FC06-4A52-9040-0DFCC0CADA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7E8CAA-AD3C-4221-A074-A912DE8358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912C41-A158-4CC0-8905-7CC8EE1905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69C3171-1079-4156-AC75-16A155FD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7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6E4CE1-324A-40FC-AF73-9B4F4703C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1281334" cy="24622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5E698F-BF4E-453F-8B13-BB6F36E95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1281334" cy="24622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F4E285-E604-4BCA-8ACE-918AA9D4B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0894337" y="4395790"/>
            <a:ext cx="1281334" cy="24622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08BC3D-17B5-4524-9510-3A530F233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0894337" y="1052287"/>
            <a:ext cx="1281334" cy="2462210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C486C6A-777B-439F-9481-75529E3D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1147">
            <a:off x="1573487" y="6061954"/>
            <a:ext cx="554892" cy="5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8B15945A-AAC6-4A3B-88F0-A5EBC73075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83936" y="2167025"/>
            <a:ext cx="2766804" cy="455975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AD2050F-1DE9-4CE2-9357-ACCDFC16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B132EC95-BC4C-4751-BECD-77B431492D72}"/>
              </a:ext>
            </a:extLst>
          </p:cNvPr>
          <p:cNvSpPr txBox="1">
            <a:spLocks/>
          </p:cNvSpPr>
          <p:nvPr/>
        </p:nvSpPr>
        <p:spPr>
          <a:xfrm>
            <a:off x="4083957" y="1560060"/>
            <a:ext cx="4024086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адаптации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C78AC4-AE03-4E5E-9A66-3B8A8EA90DF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89936" y="2167025"/>
            <a:ext cx="3884707" cy="45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7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F334822-7CDB-4B29-AC58-34D93D50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533416D-3CCC-41E8-B5E0-6AA04C8CB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бэкэнда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8B170B-0752-4A92-B094-14E35E984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2E1EB4-8DD7-48DF-913D-5DD03B31A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05CF3A-EDD9-4CAB-A5F3-965F2D5FD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33F7FB-A910-4A8C-9D12-F2199C61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A8A9C682-A5E4-4302-9EB3-28CB054A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22A6FE-D2FE-48EB-8599-2A3EBA2A42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0312" y="2283392"/>
            <a:ext cx="4726290" cy="42525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0FDE544-3A22-43E6-B92B-4712C2978B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78438" y="2283392"/>
            <a:ext cx="5249974" cy="40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2018972-F3D1-48CB-A10E-9B4AF217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8B28304-7541-4DCE-910B-3E0390A80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базой данных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A45725-A173-4DE6-8BAC-0D877D7E4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73382C-EEB6-45F4-A831-7FBB351CB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6113A3-2041-4DEF-82B0-D28EA2AB8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D84AE8-1A30-4901-8A61-10C439016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F2AC02A-DF19-4357-893A-EAF60441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7FD221-46DB-4823-B15C-625A363753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6381" y="2400995"/>
            <a:ext cx="4657078" cy="21177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9FFB1E-9D7A-45C3-9C2E-53C0B85085A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06730" y="4605472"/>
            <a:ext cx="5313457" cy="13849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E75A2C-67D1-4CC1-AD82-5458EA05723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63459" y="2400995"/>
            <a:ext cx="5765800" cy="21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1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D1D76-D0A1-40F0-89CB-4D375BFF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403" y="2796467"/>
            <a:ext cx="5468275" cy="379406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3F8ACE7-1D4C-40A0-BB6B-13B20384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cap="all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веб-приложения для секции Бокса</a:t>
            </a:r>
            <a:endParaRPr lang="ru-RU" sz="28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C171FF7-A1DC-483F-A444-CDD72BBB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957" y="1560060"/>
            <a:ext cx="4024086" cy="51117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на хостинг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AA2AAC-B5BC-4E30-B2E9-EB220DEC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4395790"/>
            <a:ext cx="962526" cy="2462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49090E-A737-4A83-A4EF-AC1C528A6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>
            <a:off x="0" y="1052287"/>
            <a:ext cx="962526" cy="2462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BF559F-78C9-476F-A880-985D265A33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4395790"/>
            <a:ext cx="991115" cy="24622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4B7A6B-8C9C-472E-BA54-7AE0FE8F3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6"/>
          <a:stretch/>
        </p:blipFill>
        <p:spPr>
          <a:xfrm flipH="1">
            <a:off x="11184555" y="1052287"/>
            <a:ext cx="991115" cy="246221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B2B5FF7-3718-4D43-BA8E-26C337F5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6397" y="361498"/>
            <a:ext cx="553811" cy="5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675413-4D68-4F08-9C10-C669E5857019}"/>
              </a:ext>
            </a:extLst>
          </p:cNvPr>
          <p:cNvSpPr txBox="1"/>
          <p:nvPr/>
        </p:nvSpPr>
        <p:spPr>
          <a:xfrm>
            <a:off x="1404891" y="2183268"/>
            <a:ext cx="449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http://typhoomy.beget.tech/db/index.php</a:t>
            </a:r>
          </a:p>
        </p:txBody>
      </p:sp>
    </p:spTree>
    <p:extLst>
      <p:ext uri="{BB962C8B-B14F-4D97-AF65-F5344CB8AC3E}">
        <p14:creationId xmlns:p14="http://schemas.microsoft.com/office/powerpoint/2010/main" val="56176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194</Words>
  <Application>Microsoft Office PowerPoint</Application>
  <PresentationFormat>Широкоэкранный</PresentationFormat>
  <Paragraphs>34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Проектирование и разработка веб-приложения для секции Бокса 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Проектирование и разработка веб-приложения для секции Бокса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Проектирование и разработка веб-приложения для секции бокса</dc:title>
  <dc:creator>Egor Efimov</dc:creator>
  <cp:lastModifiedBy>Макс</cp:lastModifiedBy>
  <cp:revision>5</cp:revision>
  <dcterms:created xsi:type="dcterms:W3CDTF">2023-03-08T21:52:08Z</dcterms:created>
  <dcterms:modified xsi:type="dcterms:W3CDTF">2023-06-21T11:07:12Z</dcterms:modified>
</cp:coreProperties>
</file>